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7" r:id="rId2"/>
    <p:sldId id="287" r:id="rId3"/>
    <p:sldId id="256" r:id="rId4"/>
    <p:sldId id="258" r:id="rId5"/>
    <p:sldId id="259" r:id="rId6"/>
    <p:sldId id="260" r:id="rId7"/>
    <p:sldId id="283"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NTU" initials="R" lastIdx="0" clrIdx="0">
    <p:extLst>
      <p:ext uri="{19B8F6BF-5375-455C-9EA6-DF929625EA0E}">
        <p15:presenceInfo xmlns:p15="http://schemas.microsoft.com/office/powerpoint/2012/main" userId="RINT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8" autoAdjust="0"/>
    <p:restoredTop sz="94660"/>
  </p:normalViewPr>
  <p:slideViewPr>
    <p:cSldViewPr snapToGrid="0">
      <p:cViewPr varScale="1">
        <p:scale>
          <a:sx n="52" d="100"/>
          <a:sy n="52" d="100"/>
        </p:scale>
        <p:origin x="365"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A2B7CFC-87C0-4F4E-A7AC-00D8C008B73B}" type="datetimeFigureOut">
              <a:rPr lang="en-US" smtClean="0"/>
              <a:t>6/23/2016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E28F636-7EB6-4654-A6E4-193FAAC684D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1278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B7CFC-87C0-4F4E-A7AC-00D8C008B73B}"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8F636-7EB6-4654-A6E4-193FAAC684DD}" type="slidenum">
              <a:rPr lang="en-US" smtClean="0"/>
              <a:t>‹#›</a:t>
            </a:fld>
            <a:endParaRPr lang="en-US"/>
          </a:p>
        </p:txBody>
      </p:sp>
    </p:spTree>
    <p:extLst>
      <p:ext uri="{BB962C8B-B14F-4D97-AF65-F5344CB8AC3E}">
        <p14:creationId xmlns:p14="http://schemas.microsoft.com/office/powerpoint/2010/main" val="21217080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B7CFC-87C0-4F4E-A7AC-00D8C008B73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F636-7EB6-4654-A6E4-193FAAC684D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07479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B7CFC-87C0-4F4E-A7AC-00D8C008B73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F636-7EB6-4654-A6E4-193FAAC684D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221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B7CFC-87C0-4F4E-A7AC-00D8C008B73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F636-7EB6-4654-A6E4-193FAAC684DD}" type="slidenum">
              <a:rPr lang="en-US" smtClean="0"/>
              <a:t>‹#›</a:t>
            </a:fld>
            <a:endParaRPr lang="en-US"/>
          </a:p>
        </p:txBody>
      </p:sp>
    </p:spTree>
    <p:extLst>
      <p:ext uri="{BB962C8B-B14F-4D97-AF65-F5344CB8AC3E}">
        <p14:creationId xmlns:p14="http://schemas.microsoft.com/office/powerpoint/2010/main" val="918227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B7CFC-87C0-4F4E-A7AC-00D8C008B73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F636-7EB6-4654-A6E4-193FAAC684D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503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B7CFC-87C0-4F4E-A7AC-00D8C008B73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F636-7EB6-4654-A6E4-193FAAC684D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70630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2B7CFC-87C0-4F4E-A7AC-00D8C008B73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F636-7EB6-4654-A6E4-193FAAC684D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35315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2B7CFC-87C0-4F4E-A7AC-00D8C008B73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F636-7EB6-4654-A6E4-193FAAC684D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68672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2B7CFC-87C0-4F4E-A7AC-00D8C008B73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F636-7EB6-4654-A6E4-193FAAC684DD}" type="slidenum">
              <a:rPr lang="en-US" smtClean="0"/>
              <a:t>‹#›</a:t>
            </a:fld>
            <a:endParaRPr lang="en-US"/>
          </a:p>
        </p:txBody>
      </p:sp>
    </p:spTree>
    <p:extLst>
      <p:ext uri="{BB962C8B-B14F-4D97-AF65-F5344CB8AC3E}">
        <p14:creationId xmlns:p14="http://schemas.microsoft.com/office/powerpoint/2010/main" val="14949821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B7CFC-87C0-4F4E-A7AC-00D8C008B73B}" type="datetimeFigureOut">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8F636-7EB6-4654-A6E4-193FAAC684D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1452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2B7CFC-87C0-4F4E-A7AC-00D8C008B73B}"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8F636-7EB6-4654-A6E4-193FAAC684DD}" type="slidenum">
              <a:rPr lang="en-US" smtClean="0"/>
              <a:t>‹#›</a:t>
            </a:fld>
            <a:endParaRPr lang="en-US"/>
          </a:p>
        </p:txBody>
      </p:sp>
    </p:spTree>
    <p:extLst>
      <p:ext uri="{BB962C8B-B14F-4D97-AF65-F5344CB8AC3E}">
        <p14:creationId xmlns:p14="http://schemas.microsoft.com/office/powerpoint/2010/main" val="22186403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2B7CFC-87C0-4F4E-A7AC-00D8C008B73B}" type="datetimeFigureOut">
              <a:rPr lang="en-US" smtClean="0"/>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28F636-7EB6-4654-A6E4-193FAAC684D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63148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2B7CFC-87C0-4F4E-A7AC-00D8C008B73B}" type="datetimeFigureOut">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28F636-7EB6-4654-A6E4-193FAAC684D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2065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B7CFC-87C0-4F4E-A7AC-00D8C008B73B}" type="datetimeFigureOut">
              <a:rPr lang="en-US" smtClean="0"/>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28F636-7EB6-4654-A6E4-193FAAC684DD}" type="slidenum">
              <a:rPr lang="en-US" smtClean="0"/>
              <a:t>‹#›</a:t>
            </a:fld>
            <a:endParaRPr lang="en-US"/>
          </a:p>
        </p:txBody>
      </p:sp>
    </p:spTree>
    <p:extLst>
      <p:ext uri="{BB962C8B-B14F-4D97-AF65-F5344CB8AC3E}">
        <p14:creationId xmlns:p14="http://schemas.microsoft.com/office/powerpoint/2010/main" val="24440551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B7CFC-87C0-4F4E-A7AC-00D8C008B73B}"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8F636-7EB6-4654-A6E4-193FAAC684D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6748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B7CFC-87C0-4F4E-A7AC-00D8C008B73B}" type="datetimeFigureOut">
              <a:rPr lang="en-US" smtClean="0"/>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8F636-7EB6-4654-A6E4-193FAAC684DD}" type="slidenum">
              <a:rPr lang="en-US" smtClean="0"/>
              <a:t>‹#›</a:t>
            </a:fld>
            <a:endParaRPr lang="en-US"/>
          </a:p>
        </p:txBody>
      </p:sp>
    </p:spTree>
    <p:extLst>
      <p:ext uri="{BB962C8B-B14F-4D97-AF65-F5344CB8AC3E}">
        <p14:creationId xmlns:p14="http://schemas.microsoft.com/office/powerpoint/2010/main" val="26095539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 name="drumroll.wav"/>
          </p:stSnd>
        </p:sndAc>
      </p:transition>
    </mc:Choice>
    <mc:Fallback>
      <p:transition spd="slow" advTm="3000">
        <p:fade/>
        <p:sndAc>
          <p:stSnd>
            <p:snd r:embed="rId1" name="drumroll.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2B7CFC-87C0-4F4E-A7AC-00D8C008B73B}" type="datetimeFigureOut">
              <a:rPr lang="en-US" smtClean="0"/>
              <a:t>6/23/2016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28F636-7EB6-4654-A6E4-193FAAC684DD}" type="slidenum">
              <a:rPr lang="en-US" smtClean="0"/>
              <a:t>‹#›</a:t>
            </a:fld>
            <a:endParaRPr lang="en-US"/>
          </a:p>
        </p:txBody>
      </p:sp>
    </p:spTree>
    <p:extLst>
      <p:ext uri="{BB962C8B-B14F-4D97-AF65-F5344CB8AC3E}">
        <p14:creationId xmlns:p14="http://schemas.microsoft.com/office/powerpoint/2010/main" val="300731353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19" name="drumroll.wav"/>
          </p:stSnd>
        </p:sndAc>
      </p:transition>
    </mc:Choice>
    <mc:Fallback>
      <p:transition spd="slow" advTm="3000">
        <p:fade/>
        <p:sndAc>
          <p:stSnd>
            <p:snd r:embed="rId19" name="drumroll.wav"/>
          </p:stSnd>
        </p:sndAc>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44" y="623375"/>
            <a:ext cx="10936899" cy="5636748"/>
          </a:xfrm>
          <a:prstGeom prst="rect">
            <a:avLst/>
          </a:prstGeom>
        </p:spPr>
      </p:pic>
      <p:sp>
        <p:nvSpPr>
          <p:cNvPr id="4" name="TextBox 3"/>
          <p:cNvSpPr txBox="1"/>
          <p:nvPr/>
        </p:nvSpPr>
        <p:spPr>
          <a:xfrm>
            <a:off x="2996418" y="2560320"/>
            <a:ext cx="7076049" cy="1446550"/>
          </a:xfrm>
          <a:prstGeom prst="rect">
            <a:avLst/>
          </a:prstGeom>
          <a:noFill/>
        </p:spPr>
        <p:txBody>
          <a:bodyPr wrap="square" rtlCol="0">
            <a:spAutoFit/>
          </a:bodyPr>
          <a:lstStyle/>
          <a:p>
            <a:r>
              <a:rPr lang="en-US" sz="8800" b="1" dirty="0" smtClean="0">
                <a:solidFill>
                  <a:srgbClr val="00B050"/>
                </a:solidFill>
                <a:effectLst>
                  <a:outerShdw blurRad="38100" dist="38100" dir="2700000" algn="tl">
                    <a:srgbClr val="000000">
                      <a:alpha val="43137"/>
                    </a:srgbClr>
                  </a:outerShdw>
                </a:effectLst>
              </a:rPr>
              <a:t>WELCOME</a:t>
            </a:r>
            <a:endParaRPr lang="en-US" sz="8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4769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3000">
        <p15:prstTrans prst="curtains"/>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3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012" y="5392270"/>
            <a:ext cx="9641541" cy="584775"/>
          </a:xfrm>
          <a:prstGeom prst="rect">
            <a:avLst/>
          </a:prstGeom>
          <a:noFill/>
        </p:spPr>
        <p:txBody>
          <a:bodyPr wrap="square" rtlCol="0">
            <a:spAutoFit/>
          </a:bodyPr>
          <a:lstStyle/>
          <a:p>
            <a:r>
              <a:rPr lang="en-US" sz="3200" dirty="0" smtClean="0"/>
              <a:t>But suddenly one day, his enemies attacked his kingdom.</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44" y="644618"/>
            <a:ext cx="10858220" cy="4653523"/>
          </a:xfrm>
          <a:prstGeom prst="rect">
            <a:avLst/>
          </a:prstGeom>
        </p:spPr>
      </p:pic>
    </p:spTree>
    <p:extLst>
      <p:ext uri="{BB962C8B-B14F-4D97-AF65-F5344CB8AC3E}">
        <p14:creationId xmlns:p14="http://schemas.microsoft.com/office/powerpoint/2010/main" val="18989477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crush"/>
        <p:sndAc>
          <p:stSnd>
            <p:snd r:embed="rId2" name="explode.wav"/>
          </p:stSnd>
        </p:sndAc>
      </p:transition>
    </mc:Choice>
    <mc:Fallback>
      <p:transition spd="slow" advTm="3000">
        <p:fade/>
        <p:sndAc>
          <p:stSnd>
            <p:snd r:embed="rId2" name="explod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6753" y="5298141"/>
            <a:ext cx="9533965" cy="769441"/>
          </a:xfrm>
          <a:prstGeom prst="rect">
            <a:avLst/>
          </a:prstGeom>
          <a:noFill/>
        </p:spPr>
        <p:txBody>
          <a:bodyPr wrap="square" rtlCol="0">
            <a:spAutoFit/>
          </a:bodyPr>
          <a:lstStyle/>
          <a:p>
            <a:r>
              <a:rPr lang="en-US" sz="4400" dirty="0" smtClean="0"/>
              <a:t>His enemies were more powerful than he.</a:t>
            </a:r>
            <a:endParaRPr lang="en-US" sz="4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06" y="675993"/>
            <a:ext cx="5419166" cy="41918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434" y="675993"/>
            <a:ext cx="5230346" cy="4191841"/>
          </a:xfrm>
          <a:prstGeom prst="rect">
            <a:avLst/>
          </a:prstGeom>
        </p:spPr>
      </p:pic>
    </p:spTree>
    <p:extLst>
      <p:ext uri="{BB962C8B-B14F-4D97-AF65-F5344CB8AC3E}">
        <p14:creationId xmlns:p14="http://schemas.microsoft.com/office/powerpoint/2010/main" val="57514989"/>
      </p:ext>
    </p:extLst>
  </p:cSld>
  <p:clrMapOvr>
    <a:masterClrMapping/>
  </p:clrMapOvr>
  <p:transition spd="slow" advTm="3000">
    <p:cover/>
    <p:sndAc>
      <p:stSnd>
        <p:snd r:embed="rId2" name="drumroll.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3310" y="5355735"/>
            <a:ext cx="10125635" cy="830997"/>
          </a:xfrm>
          <a:prstGeom prst="rect">
            <a:avLst/>
          </a:prstGeom>
          <a:noFill/>
        </p:spPr>
        <p:txBody>
          <a:bodyPr wrap="square" rtlCol="0">
            <a:spAutoFit/>
          </a:bodyPr>
          <a:lstStyle/>
          <a:p>
            <a:pPr algn="ctr"/>
            <a:r>
              <a:rPr lang="en-US" sz="4800" dirty="0" smtClean="0"/>
              <a:t>The enemies attacked </a:t>
            </a:r>
            <a:r>
              <a:rPr lang="en-US" sz="4800" dirty="0" smtClean="0"/>
              <a:t>his</a:t>
            </a:r>
            <a:r>
              <a:rPr lang="en-US" sz="4800" dirty="0" smtClean="0"/>
              <a:t> kingdom.</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66" y="656586"/>
            <a:ext cx="10817525" cy="4663608"/>
          </a:xfrm>
          <a:prstGeom prst="rect">
            <a:avLst/>
          </a:prstGeom>
        </p:spPr>
      </p:pic>
    </p:spTree>
    <p:extLst>
      <p:ext uri="{BB962C8B-B14F-4D97-AF65-F5344CB8AC3E}">
        <p14:creationId xmlns:p14="http://schemas.microsoft.com/office/powerpoint/2010/main" val="1863493043"/>
      </p:ext>
    </p:extLst>
  </p:cSld>
  <p:clrMapOvr>
    <a:masterClrMapping/>
  </p:clrMapOvr>
  <mc:AlternateContent xmlns:mc="http://schemas.openxmlformats.org/markup-compatibility/2006">
    <mc:Choice xmlns:p14="http://schemas.microsoft.com/office/powerpoint/2010/main" Requires="p14">
      <p:transition spd="slow" p14:dur="1600" advTm="3000">
        <p:blinds dir="vert"/>
        <p:sndAc>
          <p:stSnd>
            <p:snd r:embed="rId2" name="drumroll.wav"/>
          </p:stSnd>
        </p:sndAc>
      </p:transition>
    </mc:Choice>
    <mc:Fallback>
      <p:transition spd="slow" advTm="3000">
        <p:blinds dir="vert"/>
        <p:sndAc>
          <p:stSnd>
            <p:snd r:embed="rId2" name="drumroll.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0576" y="5351929"/>
            <a:ext cx="9372600" cy="830997"/>
          </a:xfrm>
          <a:prstGeom prst="rect">
            <a:avLst/>
          </a:prstGeom>
          <a:noFill/>
        </p:spPr>
        <p:txBody>
          <a:bodyPr wrap="square" rtlCol="0">
            <a:spAutoFit/>
          </a:bodyPr>
          <a:lstStyle/>
          <a:p>
            <a:r>
              <a:rPr lang="en-US" sz="4800" dirty="0" smtClean="0"/>
              <a:t>Bruce was ready to fight against them.</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94" y="756956"/>
            <a:ext cx="5147138" cy="45949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343" y="756957"/>
            <a:ext cx="5516657" cy="4594972"/>
          </a:xfrm>
          <a:prstGeom prst="rect">
            <a:avLst/>
          </a:prstGeom>
        </p:spPr>
      </p:pic>
    </p:spTree>
    <p:extLst>
      <p:ext uri="{BB962C8B-B14F-4D97-AF65-F5344CB8AC3E}">
        <p14:creationId xmlns:p14="http://schemas.microsoft.com/office/powerpoint/2010/main" val="30704134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1635" y="5440027"/>
            <a:ext cx="9762565" cy="830997"/>
          </a:xfrm>
          <a:prstGeom prst="rect">
            <a:avLst/>
          </a:prstGeom>
          <a:noFill/>
        </p:spPr>
        <p:txBody>
          <a:bodyPr wrap="square" rtlCol="0">
            <a:spAutoFit/>
          </a:bodyPr>
          <a:lstStyle/>
          <a:p>
            <a:pPr algn="ctr"/>
            <a:r>
              <a:rPr lang="en-US" sz="4800" dirty="0" smtClean="0"/>
              <a:t>A fierce battle took place.</a:t>
            </a:r>
            <a:endParaRPr lang="en-US" sz="4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5650" y="839040"/>
            <a:ext cx="3418915" cy="46009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77" y="1175217"/>
            <a:ext cx="4070873" cy="328920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0818" y="1710605"/>
            <a:ext cx="3466875" cy="2508232"/>
          </a:xfrm>
          <a:prstGeom prst="rect">
            <a:avLst/>
          </a:prstGeom>
        </p:spPr>
      </p:pic>
    </p:spTree>
    <p:extLst>
      <p:ext uri="{BB962C8B-B14F-4D97-AF65-F5344CB8AC3E}">
        <p14:creationId xmlns:p14="http://schemas.microsoft.com/office/powerpoint/2010/main" val="1340104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3000">
        <p15:prstTrans prst="origami"/>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05378" y="1304365"/>
            <a:ext cx="4276579" cy="2123658"/>
          </a:xfrm>
          <a:prstGeom prst="rect">
            <a:avLst/>
          </a:prstGeom>
          <a:noFill/>
        </p:spPr>
        <p:txBody>
          <a:bodyPr wrap="square" rtlCol="0">
            <a:spAutoFit/>
          </a:bodyPr>
          <a:lstStyle/>
          <a:p>
            <a:r>
              <a:rPr lang="en-US" sz="4400" dirty="0" smtClean="0"/>
              <a:t>Robert Bruce was </a:t>
            </a:r>
          </a:p>
          <a:p>
            <a:r>
              <a:rPr lang="en-US" sz="4400" dirty="0" smtClean="0"/>
              <a:t>defeated </a:t>
            </a:r>
          </a:p>
          <a:p>
            <a:r>
              <a:rPr lang="en-US" sz="4400" dirty="0" smtClean="0"/>
              <a:t>in the battle.</a:t>
            </a:r>
            <a:endParaRPr lang="en-US"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126" y="669831"/>
            <a:ext cx="4582665" cy="5477463"/>
          </a:xfrm>
          <a:prstGeom prst="rect">
            <a:avLst/>
          </a:prstGeom>
        </p:spPr>
      </p:pic>
    </p:spTree>
    <p:extLst>
      <p:ext uri="{BB962C8B-B14F-4D97-AF65-F5344CB8AC3E}">
        <p14:creationId xmlns:p14="http://schemas.microsoft.com/office/powerpoint/2010/main" val="482757052"/>
      </p:ext>
    </p:extLst>
  </p:cSld>
  <p:clrMapOvr>
    <a:masterClrMapping/>
  </p:clrMapOvr>
  <mc:AlternateContent xmlns:mc="http://schemas.openxmlformats.org/markup-compatibility/2006">
    <mc:Choice xmlns:p14="http://schemas.microsoft.com/office/powerpoint/2010/main" Requires="p14">
      <p:transition spd="slow" p14:dur="4000" advTm="3000">
        <p14:vortex dir="r"/>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3386" y="5298141"/>
            <a:ext cx="9749117" cy="707886"/>
          </a:xfrm>
          <a:prstGeom prst="rect">
            <a:avLst/>
          </a:prstGeom>
          <a:noFill/>
        </p:spPr>
        <p:txBody>
          <a:bodyPr wrap="square" rtlCol="0">
            <a:spAutoFit/>
          </a:bodyPr>
          <a:lstStyle/>
          <a:p>
            <a:pPr algn="ctr"/>
            <a:r>
              <a:rPr lang="en-US" sz="4000" dirty="0" smtClean="0"/>
              <a:t>He lost his kingdom.</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1" y="625007"/>
            <a:ext cx="5619294" cy="46731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7945" y="769704"/>
            <a:ext cx="5239087" cy="4407414"/>
          </a:xfrm>
          <a:prstGeom prst="rect">
            <a:avLst/>
          </a:prstGeom>
        </p:spPr>
      </p:pic>
    </p:spTree>
    <p:extLst>
      <p:ext uri="{BB962C8B-B14F-4D97-AF65-F5344CB8AC3E}">
        <p14:creationId xmlns:p14="http://schemas.microsoft.com/office/powerpoint/2010/main" val="266025688"/>
      </p:ext>
    </p:extLst>
  </p:cSld>
  <p:clrMapOvr>
    <a:masterClrMapping/>
  </p:clrMapOvr>
  <mc:AlternateContent xmlns:mc="http://schemas.openxmlformats.org/markup-compatibility/2006">
    <mc:Choice xmlns:p14="http://schemas.microsoft.com/office/powerpoint/2010/main" Requires="p14">
      <p:transition spd="slow" p14:dur="1250" advTm="3000">
        <p14:switch dir="r"/>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354" y="5042648"/>
            <a:ext cx="10851775" cy="1200329"/>
          </a:xfrm>
          <a:prstGeom prst="rect">
            <a:avLst/>
          </a:prstGeom>
          <a:noFill/>
        </p:spPr>
        <p:txBody>
          <a:bodyPr wrap="square" rtlCol="0">
            <a:spAutoFit/>
          </a:bodyPr>
          <a:lstStyle/>
          <a:p>
            <a:pPr algn="ctr"/>
            <a:r>
              <a:rPr lang="en-US" sz="3600" dirty="0" smtClean="0"/>
              <a:t>He escaped from the battle field to save his life </a:t>
            </a:r>
          </a:p>
          <a:p>
            <a:pPr algn="ctr"/>
            <a:r>
              <a:rPr lang="en-US" sz="3600" dirty="0" smtClean="0"/>
              <a:t>and took shelter in </a:t>
            </a:r>
            <a:r>
              <a:rPr lang="en-US" sz="3600" dirty="0" smtClean="0"/>
              <a:t>an </a:t>
            </a:r>
            <a:r>
              <a:rPr lang="en-US" sz="3600" dirty="0" smtClean="0"/>
              <a:t>old fort’s cave.</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54" y="676554"/>
            <a:ext cx="5338482" cy="436609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8754" y="676553"/>
            <a:ext cx="5365375" cy="4366093"/>
          </a:xfrm>
          <a:prstGeom prst="rect">
            <a:avLst/>
          </a:prstGeom>
        </p:spPr>
      </p:pic>
    </p:spTree>
    <p:extLst>
      <p:ext uri="{BB962C8B-B14F-4D97-AF65-F5344CB8AC3E}">
        <p14:creationId xmlns:p14="http://schemas.microsoft.com/office/powerpoint/2010/main" val="1074343405"/>
      </p:ext>
    </p:extLst>
  </p:cSld>
  <p:clrMapOvr>
    <a:masterClrMapping/>
  </p:clrMapOvr>
  <mc:AlternateContent xmlns:mc="http://schemas.openxmlformats.org/markup-compatibility/2006">
    <mc:Choice xmlns:p14="http://schemas.microsoft.com/office/powerpoint/2010/main" Requires="p14">
      <p:transition spd="slow" p14:dur="4400" advTm="3000">
        <p14:honeycomb/>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353" y="5513294"/>
            <a:ext cx="10797987" cy="646331"/>
          </a:xfrm>
          <a:prstGeom prst="rect">
            <a:avLst/>
          </a:prstGeom>
          <a:noFill/>
        </p:spPr>
        <p:txBody>
          <a:bodyPr wrap="square" rtlCol="0">
            <a:spAutoFit/>
          </a:bodyPr>
          <a:lstStyle/>
          <a:p>
            <a:pPr algn="ctr"/>
            <a:r>
              <a:rPr lang="en-US" sz="3600" dirty="0" smtClean="0"/>
              <a:t>He was very depressed and wanted to regain </a:t>
            </a:r>
            <a:r>
              <a:rPr lang="en-US" sz="3600" dirty="0"/>
              <a:t>h</a:t>
            </a:r>
            <a:r>
              <a:rPr lang="en-US" sz="3600" dirty="0" smtClean="0"/>
              <a:t>is kingdom.</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24" y="632571"/>
            <a:ext cx="10986248" cy="4880723"/>
          </a:xfrm>
          <a:prstGeom prst="rect">
            <a:avLst/>
          </a:prstGeom>
        </p:spPr>
      </p:pic>
    </p:spTree>
    <p:extLst>
      <p:ext uri="{BB962C8B-B14F-4D97-AF65-F5344CB8AC3E}">
        <p14:creationId xmlns:p14="http://schemas.microsoft.com/office/powerpoint/2010/main" val="26940563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prestige"/>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7812" y="5499847"/>
            <a:ext cx="9453282" cy="707886"/>
          </a:xfrm>
          <a:prstGeom prst="rect">
            <a:avLst/>
          </a:prstGeom>
          <a:noFill/>
        </p:spPr>
        <p:txBody>
          <a:bodyPr wrap="square" rtlCol="0">
            <a:spAutoFit/>
          </a:bodyPr>
          <a:lstStyle/>
          <a:p>
            <a:pPr algn="ctr"/>
            <a:r>
              <a:rPr lang="en-US" sz="4000" dirty="0" smtClean="0"/>
              <a:t>He tried to gather army.</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38" y="618565"/>
            <a:ext cx="5510774" cy="47737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9435" y="618565"/>
            <a:ext cx="5351930" cy="4773706"/>
          </a:xfrm>
          <a:prstGeom prst="rect">
            <a:avLst/>
          </a:prstGeom>
        </p:spPr>
      </p:pic>
    </p:spTree>
    <p:extLst>
      <p:ext uri="{BB962C8B-B14F-4D97-AF65-F5344CB8AC3E}">
        <p14:creationId xmlns:p14="http://schemas.microsoft.com/office/powerpoint/2010/main" val="4226482090"/>
      </p:ext>
    </p:extLst>
  </p:cSld>
  <p:clrMapOvr>
    <a:masterClrMapping/>
  </p:clrMapOvr>
  <mc:AlternateContent xmlns:mc="http://schemas.openxmlformats.org/markup-compatibility/2006">
    <mc:Choice xmlns:p14="http://schemas.microsoft.com/office/powerpoint/2010/main" Requires="p14">
      <p:transition spd="slow" p14:dur="3400" advTm="3000">
        <p14:reveal/>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946787" y="678425"/>
            <a:ext cx="8288594" cy="914400"/>
          </a:xfrm>
          <a:prstGeom prst="ribb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22225">
                  <a:solidFill>
                    <a:schemeClr val="accent2"/>
                  </a:solidFill>
                  <a:prstDash val="solid"/>
                </a:ln>
                <a:solidFill>
                  <a:schemeClr val="accent2">
                    <a:lumMod val="40000"/>
                    <a:lumOff val="60000"/>
                  </a:schemeClr>
                </a:solidFill>
              </a:rPr>
              <a:t>INTRODUCTION</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125"/>
                    </a14:imgEffect>
                    <a14:imgEffect>
                      <a14:saturation sat="97000"/>
                    </a14:imgEffect>
                  </a14:imgLayer>
                </a14:imgProps>
              </a:ext>
              <a:ext uri="{28A0092B-C50C-407E-A947-70E740481C1C}">
                <a14:useLocalDpi xmlns:a14="http://schemas.microsoft.com/office/drawing/2010/main" val="0"/>
              </a:ext>
            </a:extLst>
          </a:blip>
          <a:stretch>
            <a:fillRect/>
          </a:stretch>
        </p:blipFill>
        <p:spPr>
          <a:xfrm>
            <a:off x="731520" y="2052442"/>
            <a:ext cx="3176337" cy="4023360"/>
          </a:xfrm>
          <a:prstGeom prst="rect">
            <a:avLst/>
          </a:prstGeom>
          <a:ln>
            <a:solidFill>
              <a:schemeClr val="accent1">
                <a:alpha val="73000"/>
              </a:schemeClr>
            </a:solidFill>
          </a:ln>
          <a:effectLst>
            <a:glow rad="406400">
              <a:schemeClr val="accent1">
                <a:alpha val="31000"/>
              </a:schemeClr>
            </a:glow>
            <a:outerShdw blurRad="190500" dist="228600" dir="2700000" algn="ctr">
              <a:srgbClr val="000000">
                <a:alpha val="30000"/>
              </a:srgbClr>
            </a:outerShdw>
            <a:reflection blurRad="596900" stA="51000" endPos="74000" dist="609600" dir="5400000" sy="-100000" algn="bl" rotWithShape="0"/>
            <a:softEdge rad="0"/>
          </a:effectLst>
        </p:spPr>
      </p:pic>
      <p:sp>
        <p:nvSpPr>
          <p:cNvPr id="8" name="TextBox 7"/>
          <p:cNvSpPr txBox="1"/>
          <p:nvPr/>
        </p:nvSpPr>
        <p:spPr>
          <a:xfrm>
            <a:off x="4498848" y="2249424"/>
            <a:ext cx="6876288" cy="2862322"/>
          </a:xfrm>
          <a:prstGeom prst="rect">
            <a:avLst/>
          </a:prstGeom>
          <a:noFill/>
        </p:spPr>
        <p:txBody>
          <a:bodyPr wrap="square" rtlCol="0">
            <a:spAutoFit/>
          </a:bodyPr>
          <a:lstStyle/>
          <a:p>
            <a:r>
              <a:rPr lang="en-US" sz="3200" dirty="0" smtClean="0">
                <a:solidFill>
                  <a:srgbClr val="0070C0"/>
                </a:solidFill>
                <a:effectLst>
                  <a:outerShdw blurRad="38100" dist="38100" dir="2700000" algn="tl">
                    <a:srgbClr val="000000">
                      <a:alpha val="43137"/>
                    </a:srgbClr>
                  </a:outerShdw>
                </a:effectLst>
              </a:rPr>
              <a:t>MD. ZAMINUR ISLAM KHANDAKAR</a:t>
            </a:r>
          </a:p>
          <a:p>
            <a:r>
              <a:rPr lang="en-US" sz="3200" dirty="0" err="1" smtClean="0"/>
              <a:t>Assi</a:t>
            </a:r>
            <a:r>
              <a:rPr lang="en-US" sz="3200" dirty="0" smtClean="0"/>
              <a:t>. Teacher [English]</a:t>
            </a:r>
          </a:p>
          <a:p>
            <a:endParaRPr lang="en-US" sz="3200" dirty="0" smtClean="0"/>
          </a:p>
          <a:p>
            <a:r>
              <a:rPr lang="en-US" sz="2400" dirty="0" smtClean="0">
                <a:solidFill>
                  <a:srgbClr val="00FF00"/>
                </a:solidFill>
              </a:rPr>
              <a:t>ATI DASHRA GHUGOIL DAKHIL MADRASA.</a:t>
            </a:r>
          </a:p>
          <a:p>
            <a:r>
              <a:rPr lang="en-US" sz="2800" dirty="0" err="1" smtClean="0"/>
              <a:t>Manjhar</a:t>
            </a:r>
            <a:r>
              <a:rPr lang="en-US" sz="2800" dirty="0" smtClean="0"/>
              <a:t> Bazar, </a:t>
            </a:r>
            <a:r>
              <a:rPr lang="en-US" sz="2800" dirty="0" err="1" smtClean="0"/>
              <a:t>Khetlal</a:t>
            </a:r>
            <a:r>
              <a:rPr lang="en-US" sz="2800" dirty="0" smtClean="0"/>
              <a:t>, </a:t>
            </a:r>
            <a:r>
              <a:rPr lang="en-US" sz="2800" dirty="0" err="1" smtClean="0"/>
              <a:t>Joypurhat</a:t>
            </a:r>
            <a:r>
              <a:rPr lang="en-US" sz="2800" dirty="0" smtClean="0"/>
              <a:t>.</a:t>
            </a:r>
          </a:p>
          <a:p>
            <a:r>
              <a:rPr lang="en-US" sz="3200" dirty="0" smtClean="0"/>
              <a:t>Contact: </a:t>
            </a:r>
            <a:r>
              <a:rPr lang="en-US" sz="2400" dirty="0" smtClean="0"/>
              <a:t>01720-690285</a:t>
            </a:r>
            <a:endParaRPr lang="en-US" sz="2400" dirty="0"/>
          </a:p>
        </p:txBody>
      </p:sp>
    </p:spTree>
    <p:extLst>
      <p:ext uri="{BB962C8B-B14F-4D97-AF65-F5344CB8AC3E}">
        <p14:creationId xmlns:p14="http://schemas.microsoft.com/office/powerpoint/2010/main" val="424201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wind"/>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 calcmode="lin" valueType="num">
                                      <p:cBhvr>
                                        <p:cTn id="9" dur="3000" fill="hold"/>
                                        <p:tgtEl>
                                          <p:spTgt spid="7"/>
                                        </p:tgtEl>
                                        <p:attrNameLst>
                                          <p:attrName>style.rotation</p:attrName>
                                        </p:attrNameLst>
                                      </p:cBhvr>
                                      <p:tavLst>
                                        <p:tav tm="0">
                                          <p:val>
                                            <p:fltVal val="90"/>
                                          </p:val>
                                        </p:tav>
                                        <p:tav tm="100000">
                                          <p:val>
                                            <p:fltVal val="0"/>
                                          </p:val>
                                        </p:tav>
                                      </p:tavLst>
                                    </p:anim>
                                    <p:animEffect transition="in" filter="fade">
                                      <p:cBhvr>
                                        <p:cTn id="10" dur="3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2102">
                                          <p:stCondLst>
                                            <p:cond delay="0"/>
                                          </p:stCondLst>
                                        </p:cTn>
                                        <p:tgtEl>
                                          <p:spTgt spid="8"/>
                                        </p:tgtEl>
                                      </p:cBhvr>
                                    </p:animEffect>
                                    <p:anim calcmode="lin" valueType="num">
                                      <p:cBhvr>
                                        <p:cTn id="16" dur="6605"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2407"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2407" tmFilter="0, 0; 0.125,0.2665; 0.25,0.4; 0.375,0.465; 0.5,0.5;  0.625,0.535; 0.75,0.6; 0.875,0.7335; 1,1">
                                          <p:stCondLst>
                                            <p:cond delay="2407"/>
                                          </p:stCondLst>
                                        </p:cTn>
                                        <p:tgtEl>
                                          <p:spTgt spid="8"/>
                                        </p:tgtEl>
                                        <p:attrNameLst>
                                          <p:attrName>ppt_y</p:attrName>
                                        </p:attrNameLst>
                                      </p:cBhvr>
                                      <p:tavLst>
                                        <p:tav tm="0" fmla="#ppt_y-sin(pi*$)/9">
                                          <p:val>
                                            <p:fltVal val="0"/>
                                          </p:val>
                                        </p:tav>
                                        <p:tav tm="100000">
                                          <p:val>
                                            <p:fltVal val="1"/>
                                          </p:val>
                                        </p:tav>
                                      </p:tavLst>
                                    </p:anim>
                                    <p:anim calcmode="lin" valueType="num">
                                      <p:cBhvr>
                                        <p:cTn id="19" dur="1203" tmFilter="0, 0; 0.125,0.2665; 0.25,0.4; 0.375,0.465; 0.5,0.5;  0.625,0.535; 0.75,0.6; 0.875,0.7335; 1,1">
                                          <p:stCondLst>
                                            <p:cond delay="4800"/>
                                          </p:stCondLst>
                                        </p:cTn>
                                        <p:tgtEl>
                                          <p:spTgt spid="8"/>
                                        </p:tgtEl>
                                        <p:attrNameLst>
                                          <p:attrName>ppt_y</p:attrName>
                                        </p:attrNameLst>
                                      </p:cBhvr>
                                      <p:tavLst>
                                        <p:tav tm="0" fmla="#ppt_y-sin(pi*$)/27">
                                          <p:val>
                                            <p:fltVal val="0"/>
                                          </p:val>
                                        </p:tav>
                                        <p:tav tm="100000">
                                          <p:val>
                                            <p:fltVal val="1"/>
                                          </p:val>
                                        </p:tav>
                                      </p:tavLst>
                                    </p:anim>
                                    <p:anim calcmode="lin" valueType="num">
                                      <p:cBhvr>
                                        <p:cTn id="20" dur="595" tmFilter="0, 0; 0.125,0.2665; 0.25,0.4; 0.375,0.465; 0.5,0.5;  0.625,0.535; 0.75,0.6; 0.875,0.7335; 1,1">
                                          <p:stCondLst>
                                            <p:cond delay="6003"/>
                                          </p:stCondLst>
                                        </p:cTn>
                                        <p:tgtEl>
                                          <p:spTgt spid="8"/>
                                        </p:tgtEl>
                                        <p:attrNameLst>
                                          <p:attrName>ppt_y</p:attrName>
                                        </p:attrNameLst>
                                      </p:cBhvr>
                                      <p:tavLst>
                                        <p:tav tm="0" fmla="#ppt_y-sin(pi*$)/81">
                                          <p:val>
                                            <p:fltVal val="0"/>
                                          </p:val>
                                        </p:tav>
                                        <p:tav tm="100000">
                                          <p:val>
                                            <p:fltVal val="1"/>
                                          </p:val>
                                        </p:tav>
                                      </p:tavLst>
                                    </p:anim>
                                    <p:animScale>
                                      <p:cBhvr>
                                        <p:cTn id="21" dur="94">
                                          <p:stCondLst>
                                            <p:cond delay="2356"/>
                                          </p:stCondLst>
                                        </p:cTn>
                                        <p:tgtEl>
                                          <p:spTgt spid="8"/>
                                        </p:tgtEl>
                                      </p:cBhvr>
                                      <p:to x="100000" y="60000"/>
                                    </p:animScale>
                                    <p:animScale>
                                      <p:cBhvr>
                                        <p:cTn id="22" dur="602" decel="50000">
                                          <p:stCondLst>
                                            <p:cond delay="2451"/>
                                          </p:stCondLst>
                                        </p:cTn>
                                        <p:tgtEl>
                                          <p:spTgt spid="8"/>
                                        </p:tgtEl>
                                      </p:cBhvr>
                                      <p:to x="100000" y="100000"/>
                                    </p:animScale>
                                    <p:animScale>
                                      <p:cBhvr>
                                        <p:cTn id="23" dur="94">
                                          <p:stCondLst>
                                            <p:cond delay="4756"/>
                                          </p:stCondLst>
                                        </p:cTn>
                                        <p:tgtEl>
                                          <p:spTgt spid="8"/>
                                        </p:tgtEl>
                                      </p:cBhvr>
                                      <p:to x="100000" y="80000"/>
                                    </p:animScale>
                                    <p:animScale>
                                      <p:cBhvr>
                                        <p:cTn id="24" dur="602" decel="50000">
                                          <p:stCondLst>
                                            <p:cond delay="4850"/>
                                          </p:stCondLst>
                                        </p:cTn>
                                        <p:tgtEl>
                                          <p:spTgt spid="8"/>
                                        </p:tgtEl>
                                      </p:cBhvr>
                                      <p:to x="100000" y="100000"/>
                                    </p:animScale>
                                    <p:animScale>
                                      <p:cBhvr>
                                        <p:cTn id="25" dur="94">
                                          <p:stCondLst>
                                            <p:cond delay="5952"/>
                                          </p:stCondLst>
                                        </p:cTn>
                                        <p:tgtEl>
                                          <p:spTgt spid="8"/>
                                        </p:tgtEl>
                                      </p:cBhvr>
                                      <p:to x="100000" y="90000"/>
                                    </p:animScale>
                                    <p:animScale>
                                      <p:cBhvr>
                                        <p:cTn id="26" dur="602" decel="50000">
                                          <p:stCondLst>
                                            <p:cond delay="6046"/>
                                          </p:stCondLst>
                                        </p:cTn>
                                        <p:tgtEl>
                                          <p:spTgt spid="8"/>
                                        </p:tgtEl>
                                      </p:cBhvr>
                                      <p:to x="100000" y="100000"/>
                                    </p:animScale>
                                    <p:animScale>
                                      <p:cBhvr>
                                        <p:cTn id="27" dur="94">
                                          <p:stCondLst>
                                            <p:cond delay="6554"/>
                                          </p:stCondLst>
                                        </p:cTn>
                                        <p:tgtEl>
                                          <p:spTgt spid="8"/>
                                        </p:tgtEl>
                                      </p:cBhvr>
                                      <p:to x="100000" y="95000"/>
                                    </p:animScale>
                                    <p:animScale>
                                      <p:cBhvr>
                                        <p:cTn id="28" dur="602" decel="50000">
                                          <p:stCondLst>
                                            <p:cond delay="6648"/>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565" y="5499847"/>
            <a:ext cx="10919012" cy="707886"/>
          </a:xfrm>
          <a:prstGeom prst="rect">
            <a:avLst/>
          </a:prstGeom>
          <a:noFill/>
        </p:spPr>
        <p:txBody>
          <a:bodyPr wrap="square" rtlCol="0">
            <a:spAutoFit/>
          </a:bodyPr>
          <a:lstStyle/>
          <a:p>
            <a:pPr algn="ctr"/>
            <a:r>
              <a:rPr lang="en-US" sz="4000" dirty="0" smtClean="0"/>
              <a:t>With his army, he attacked his enemies.</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64" y="619684"/>
            <a:ext cx="5325036" cy="47522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8070" y="619684"/>
            <a:ext cx="5459507" cy="4752247"/>
          </a:xfrm>
          <a:prstGeom prst="rect">
            <a:avLst/>
          </a:prstGeom>
        </p:spPr>
      </p:pic>
    </p:spTree>
    <p:extLst>
      <p:ext uri="{BB962C8B-B14F-4D97-AF65-F5344CB8AC3E}">
        <p14:creationId xmlns:p14="http://schemas.microsoft.com/office/powerpoint/2010/main" val="2441391772"/>
      </p:ext>
    </p:extLst>
  </p:cSld>
  <p:clrMapOvr>
    <a:masterClrMapping/>
  </p:clrMapOvr>
  <mc:AlternateContent xmlns:mc="http://schemas.openxmlformats.org/markup-compatibility/2006">
    <mc:Choice xmlns:p14="http://schemas.microsoft.com/office/powerpoint/2010/main" Requires="p14">
      <p:transition spd="slow" p14:dur="800" advTm="3000">
        <p:circle/>
        <p:sndAc>
          <p:stSnd>
            <p:snd r:embed="rId2" name="drumroll.wav"/>
          </p:stSnd>
        </p:sndAc>
      </p:transition>
    </mc:Choice>
    <mc:Fallback>
      <p:transition spd="slow" advTm="3000">
        <p:circle/>
        <p:sndAc>
          <p:stSnd>
            <p:snd r:embed="rId2" name="drumroll.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6822" y="5338482"/>
            <a:ext cx="10676965" cy="707886"/>
          </a:xfrm>
          <a:prstGeom prst="rect">
            <a:avLst/>
          </a:prstGeom>
          <a:noFill/>
        </p:spPr>
        <p:txBody>
          <a:bodyPr wrap="square" rtlCol="0">
            <a:spAutoFit/>
          </a:bodyPr>
          <a:lstStyle/>
          <a:p>
            <a:pPr algn="ctr"/>
            <a:r>
              <a:rPr lang="en-US" sz="4000" dirty="0" smtClean="0"/>
              <a:t>But unfortunately, he was defeated again.</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42" y="605678"/>
            <a:ext cx="10963275" cy="4732804"/>
          </a:xfrm>
          <a:prstGeom prst="rect">
            <a:avLst/>
          </a:prstGeom>
        </p:spPr>
      </p:pic>
    </p:spTree>
    <p:extLst>
      <p:ext uri="{BB962C8B-B14F-4D97-AF65-F5344CB8AC3E}">
        <p14:creationId xmlns:p14="http://schemas.microsoft.com/office/powerpoint/2010/main" val="1773363305"/>
      </p:ext>
    </p:extLst>
  </p:cSld>
  <p:clrMapOvr>
    <a:masterClrMapping/>
  </p:clrMapOvr>
  <mc:AlternateContent xmlns:mc="http://schemas.openxmlformats.org/markup-compatibility/2006">
    <mc:Choice xmlns:p14="http://schemas.microsoft.com/office/powerpoint/2010/main" Requires="p14">
      <p:transition spd="slow" p14:dur="1250" advTm="3000">
        <p14:flip dir="r"/>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847" y="5230906"/>
            <a:ext cx="10515600" cy="1200329"/>
          </a:xfrm>
          <a:prstGeom prst="rect">
            <a:avLst/>
          </a:prstGeom>
          <a:noFill/>
        </p:spPr>
        <p:txBody>
          <a:bodyPr wrap="square" rtlCol="0">
            <a:spAutoFit/>
          </a:bodyPr>
          <a:lstStyle/>
          <a:p>
            <a:pPr algn="ctr"/>
            <a:r>
              <a:rPr lang="en-US" sz="3600" dirty="0" smtClean="0"/>
              <a:t>He tried six times but every time he was </a:t>
            </a:r>
            <a:r>
              <a:rPr lang="en-US" sz="3600" dirty="0" smtClean="0"/>
              <a:t>unsuccessful. </a:t>
            </a:r>
          </a:p>
          <a:p>
            <a:pPr algn="ctr"/>
            <a:r>
              <a:rPr lang="en-US" sz="3600" dirty="0" smtClean="0"/>
              <a:t>He took shelter in the cave again and again.</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249" y="638455"/>
            <a:ext cx="5222222" cy="470002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89" y="638454"/>
            <a:ext cx="5664393" cy="4700028"/>
          </a:xfrm>
          <a:prstGeom prst="rect">
            <a:avLst/>
          </a:prstGeom>
        </p:spPr>
      </p:pic>
    </p:spTree>
    <p:extLst>
      <p:ext uri="{BB962C8B-B14F-4D97-AF65-F5344CB8AC3E}">
        <p14:creationId xmlns:p14="http://schemas.microsoft.com/office/powerpoint/2010/main" val="2881072624"/>
      </p:ext>
    </p:extLst>
  </p:cSld>
  <p:clrMapOvr>
    <a:masterClrMapping/>
  </p:clrMapOvr>
  <mc:AlternateContent xmlns:mc="http://schemas.openxmlformats.org/markup-compatibility/2006">
    <mc:Choice xmlns:p14="http://schemas.microsoft.com/office/powerpoint/2010/main" Requires="p14">
      <p:transition spd="slow" p14:dur="2500" advTm="3000">
        <p:checker/>
        <p:sndAc>
          <p:stSnd>
            <p:snd r:embed="rId2" name="drumroll.wav"/>
          </p:stSnd>
        </p:sndAc>
      </p:transition>
    </mc:Choice>
    <mc:Fallback>
      <p:transition spd="slow" advTm="3000">
        <p:checker/>
        <p:sndAc>
          <p:stSnd>
            <p:snd r:embed="rId2" name="drumroll.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3988" y="5257800"/>
            <a:ext cx="8888506" cy="769441"/>
          </a:xfrm>
          <a:prstGeom prst="rect">
            <a:avLst/>
          </a:prstGeom>
          <a:noFill/>
        </p:spPr>
        <p:txBody>
          <a:bodyPr wrap="square" rtlCol="0">
            <a:spAutoFit/>
          </a:bodyPr>
          <a:lstStyle/>
          <a:p>
            <a:pPr algn="ctr"/>
            <a:r>
              <a:rPr lang="en-US" sz="4400" dirty="0" smtClean="0"/>
              <a:t>He was hopeless.</a:t>
            </a:r>
            <a:endParaRPr lang="en-US"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29490"/>
            <a:ext cx="3732119" cy="46004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90" y="629489"/>
            <a:ext cx="7068866" cy="4600483"/>
          </a:xfrm>
          <a:prstGeom prst="rect">
            <a:avLst/>
          </a:prstGeom>
        </p:spPr>
      </p:pic>
    </p:spTree>
    <p:extLst>
      <p:ext uri="{BB962C8B-B14F-4D97-AF65-F5344CB8AC3E}">
        <p14:creationId xmlns:p14="http://schemas.microsoft.com/office/powerpoint/2010/main" val="1996265918"/>
      </p:ext>
    </p:extLst>
  </p:cSld>
  <p:clrMapOvr>
    <a:masterClrMapping/>
  </p:clrMapOvr>
  <mc:AlternateContent xmlns:mc="http://schemas.openxmlformats.org/markup-compatibility/2006">
    <mc:Choice xmlns:p14="http://schemas.microsoft.com/office/powerpoint/2010/main" Requires="p14">
      <p:transition spd="slow" p14:dur="1600" advTm="3000">
        <p14:conveyor dir="l"/>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48" y="629770"/>
            <a:ext cx="5423927" cy="359717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093" y="629770"/>
            <a:ext cx="5338483" cy="3597173"/>
          </a:xfrm>
          <a:prstGeom prst="rect">
            <a:avLst/>
          </a:prstGeom>
        </p:spPr>
      </p:pic>
      <p:sp>
        <p:nvSpPr>
          <p:cNvPr id="4" name="TextBox 3"/>
          <p:cNvSpPr txBox="1"/>
          <p:nvPr/>
        </p:nvSpPr>
        <p:spPr>
          <a:xfrm>
            <a:off x="627248" y="4096786"/>
            <a:ext cx="10910328" cy="2308324"/>
          </a:xfrm>
          <a:prstGeom prst="rect">
            <a:avLst/>
          </a:prstGeom>
          <a:noFill/>
        </p:spPr>
        <p:txBody>
          <a:bodyPr wrap="square" rtlCol="0">
            <a:spAutoFit/>
          </a:bodyPr>
          <a:lstStyle/>
          <a:p>
            <a:pPr algn="ctr"/>
            <a:r>
              <a:rPr lang="en-US" sz="3600" dirty="0" smtClean="0"/>
              <a:t>One day </a:t>
            </a:r>
            <a:r>
              <a:rPr lang="en-US" sz="3600" dirty="0" smtClean="0"/>
              <a:t>when he was lying in his cave, he saw a spider. </a:t>
            </a:r>
            <a:endParaRPr lang="en-US" sz="3600" dirty="0" smtClean="0"/>
          </a:p>
          <a:p>
            <a:pPr algn="ctr"/>
            <a:r>
              <a:rPr lang="en-US" sz="3600" dirty="0" smtClean="0"/>
              <a:t>The </a:t>
            </a:r>
            <a:r>
              <a:rPr lang="en-US" sz="3600" dirty="0" smtClean="0"/>
              <a:t>spider was trying to reach the celling to climb his web. It tried again and again but each time it failed. But after six attempts, the spider succeeded to reach its destination. </a:t>
            </a:r>
            <a:endParaRPr lang="en-US" sz="3600" dirty="0"/>
          </a:p>
        </p:txBody>
      </p:sp>
    </p:spTree>
    <p:extLst>
      <p:ext uri="{BB962C8B-B14F-4D97-AF65-F5344CB8AC3E}">
        <p14:creationId xmlns:p14="http://schemas.microsoft.com/office/powerpoint/2010/main" val="967739756"/>
      </p:ext>
    </p:extLst>
  </p:cSld>
  <p:clrMapOvr>
    <a:masterClrMapping/>
  </p:clrMapOvr>
  <mc:AlternateContent xmlns:mc="http://schemas.openxmlformats.org/markup-compatibility/2006">
    <mc:Choice xmlns:p14="http://schemas.microsoft.com/office/powerpoint/2010/main" Requires="p14">
      <p:transition spd="slow" p14:dur="2000" advTm="3000">
        <p14:prism isContent="1"/>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95" y="622486"/>
            <a:ext cx="5577996" cy="44325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9276" y="622485"/>
            <a:ext cx="5258642" cy="4432594"/>
          </a:xfrm>
          <a:prstGeom prst="rect">
            <a:avLst/>
          </a:prstGeom>
        </p:spPr>
      </p:pic>
      <p:sp>
        <p:nvSpPr>
          <p:cNvPr id="4" name="TextBox 3"/>
          <p:cNvSpPr txBox="1"/>
          <p:nvPr/>
        </p:nvSpPr>
        <p:spPr>
          <a:xfrm>
            <a:off x="599796" y="5190565"/>
            <a:ext cx="10978122" cy="1077218"/>
          </a:xfrm>
          <a:prstGeom prst="rect">
            <a:avLst/>
          </a:prstGeom>
          <a:noFill/>
        </p:spPr>
        <p:txBody>
          <a:bodyPr wrap="square" rtlCol="0">
            <a:spAutoFit/>
          </a:bodyPr>
          <a:lstStyle/>
          <a:p>
            <a:pPr algn="ctr"/>
            <a:r>
              <a:rPr lang="en-US" sz="3200" dirty="0" smtClean="0"/>
              <a:t>This incident inspired him very much. He </a:t>
            </a:r>
            <a:r>
              <a:rPr lang="en-US" sz="3200" dirty="0" smtClean="0"/>
              <a:t>saw the light of hope</a:t>
            </a:r>
            <a:r>
              <a:rPr lang="en-US" sz="3200" dirty="0" smtClean="0"/>
              <a:t>. </a:t>
            </a:r>
            <a:endParaRPr lang="en-US" sz="3200" dirty="0" smtClean="0"/>
          </a:p>
          <a:p>
            <a:pPr algn="ctr"/>
            <a:r>
              <a:rPr lang="en-US" sz="3200" dirty="0" smtClean="0"/>
              <a:t>He tried to fight again.</a:t>
            </a:r>
            <a:endParaRPr lang="en-US" sz="3200" dirty="0"/>
          </a:p>
        </p:txBody>
      </p:sp>
    </p:spTree>
    <p:extLst>
      <p:ext uri="{BB962C8B-B14F-4D97-AF65-F5344CB8AC3E}">
        <p14:creationId xmlns:p14="http://schemas.microsoft.com/office/powerpoint/2010/main" val="3726654048"/>
      </p:ext>
    </p:extLst>
  </p:cSld>
  <p:clrMapOvr>
    <a:masterClrMapping/>
  </p:clrMapOvr>
  <mc:AlternateContent xmlns:mc="http://schemas.openxmlformats.org/markup-compatibility/2006">
    <mc:Choice xmlns:p14="http://schemas.microsoft.com/office/powerpoint/2010/main" Requires="p14">
      <p:transition spd="slow" p14:dur="900" advTm="3000">
        <p14:warp dir="in"/>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633132"/>
            <a:ext cx="5247715" cy="439318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494" y="633132"/>
            <a:ext cx="5580530" cy="4393183"/>
          </a:xfrm>
          <a:prstGeom prst="rect">
            <a:avLst/>
          </a:prstGeom>
        </p:spPr>
      </p:pic>
      <p:sp>
        <p:nvSpPr>
          <p:cNvPr id="4" name="TextBox 3"/>
          <p:cNvSpPr txBox="1"/>
          <p:nvPr/>
        </p:nvSpPr>
        <p:spPr>
          <a:xfrm>
            <a:off x="739588" y="5311588"/>
            <a:ext cx="10811436" cy="707886"/>
          </a:xfrm>
          <a:prstGeom prst="rect">
            <a:avLst/>
          </a:prstGeom>
          <a:noFill/>
        </p:spPr>
        <p:txBody>
          <a:bodyPr wrap="square" rtlCol="0">
            <a:spAutoFit/>
          </a:bodyPr>
          <a:lstStyle/>
          <a:p>
            <a:pPr algn="ctr"/>
            <a:r>
              <a:rPr lang="en-US" sz="4000" dirty="0" smtClean="0"/>
              <a:t>He attacked his enemies and fought bravely.</a:t>
            </a:r>
            <a:endParaRPr lang="en-US" sz="4000" dirty="0"/>
          </a:p>
        </p:txBody>
      </p:sp>
    </p:spTree>
    <p:extLst>
      <p:ext uri="{BB962C8B-B14F-4D97-AF65-F5344CB8AC3E}">
        <p14:creationId xmlns:p14="http://schemas.microsoft.com/office/powerpoint/2010/main" val="1908267119"/>
      </p:ext>
    </p:extLst>
  </p:cSld>
  <p:clrMapOvr>
    <a:masterClrMapping/>
  </p:clrMapOvr>
  <mc:AlternateContent xmlns:mc="http://schemas.openxmlformats.org/markup-compatibility/2006">
    <mc:Choice xmlns:p14="http://schemas.microsoft.com/office/powerpoint/2010/main" Requires="p14">
      <p:transition spd="slow" p14:dur="1400" advTm="3000">
        <p14:ripple/>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2318" y="5230906"/>
            <a:ext cx="10085294" cy="646331"/>
          </a:xfrm>
          <a:prstGeom prst="rect">
            <a:avLst/>
          </a:prstGeom>
          <a:noFill/>
        </p:spPr>
        <p:txBody>
          <a:bodyPr wrap="square" rtlCol="0">
            <a:spAutoFit/>
          </a:bodyPr>
          <a:lstStyle/>
          <a:p>
            <a:pPr algn="ctr"/>
            <a:r>
              <a:rPr lang="en-US" sz="3600" dirty="0" smtClean="0"/>
              <a:t>This time he defeated his enemies.</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02" y="619405"/>
            <a:ext cx="5261163" cy="44184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365" y="619405"/>
            <a:ext cx="5688106" cy="4418421"/>
          </a:xfrm>
          <a:prstGeom prst="rect">
            <a:avLst/>
          </a:prstGeom>
        </p:spPr>
      </p:pic>
    </p:spTree>
    <p:extLst>
      <p:ext uri="{BB962C8B-B14F-4D97-AF65-F5344CB8AC3E}">
        <p14:creationId xmlns:p14="http://schemas.microsoft.com/office/powerpoint/2010/main" val="28244458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000">
        <p15:prstTrans prst="peelOff"/>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235" y="5271247"/>
            <a:ext cx="10004612" cy="769441"/>
          </a:xfrm>
          <a:prstGeom prst="rect">
            <a:avLst/>
          </a:prstGeom>
          <a:noFill/>
        </p:spPr>
        <p:txBody>
          <a:bodyPr wrap="square" rtlCol="0">
            <a:spAutoFit/>
          </a:bodyPr>
          <a:lstStyle/>
          <a:p>
            <a:pPr algn="ctr"/>
            <a:r>
              <a:rPr lang="en-US" sz="4400" dirty="0" smtClean="0"/>
              <a:t>And got back his kingdom.</a:t>
            </a:r>
            <a:endParaRPr lang="en-US"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671" y="621085"/>
            <a:ext cx="5263314" cy="44619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05" y="621084"/>
            <a:ext cx="5578289" cy="4461903"/>
          </a:xfrm>
          <a:prstGeom prst="rect">
            <a:avLst/>
          </a:prstGeom>
        </p:spPr>
      </p:pic>
    </p:spTree>
    <p:extLst>
      <p:ext uri="{BB962C8B-B14F-4D97-AF65-F5344CB8AC3E}">
        <p14:creationId xmlns:p14="http://schemas.microsoft.com/office/powerpoint/2010/main" val="3162009869"/>
      </p:ext>
    </p:extLst>
  </p:cSld>
  <p:clrMapOvr>
    <a:masterClrMapping/>
  </p:clrMapOvr>
  <mc:AlternateContent xmlns:mc="http://schemas.openxmlformats.org/markup-compatibility/2006">
    <mc:Choice xmlns:p14="http://schemas.microsoft.com/office/powerpoint/2010/main" Requires="p14">
      <p:transition spd="slow" p14:dur="1250" advTm="3000">
        <p14:switch dir="r"/>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48" y="632013"/>
            <a:ext cx="5559799" cy="430305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9776" y="632013"/>
            <a:ext cx="5301224" cy="4303057"/>
          </a:xfrm>
          <a:prstGeom prst="rect">
            <a:avLst/>
          </a:prstGeom>
        </p:spPr>
      </p:pic>
      <p:sp>
        <p:nvSpPr>
          <p:cNvPr id="4" name="TextBox 3"/>
          <p:cNvSpPr txBox="1"/>
          <p:nvPr/>
        </p:nvSpPr>
        <p:spPr>
          <a:xfrm>
            <a:off x="625848" y="5190566"/>
            <a:ext cx="10955152" cy="769441"/>
          </a:xfrm>
          <a:prstGeom prst="rect">
            <a:avLst/>
          </a:prstGeom>
          <a:noFill/>
        </p:spPr>
        <p:txBody>
          <a:bodyPr wrap="square" rtlCol="0">
            <a:spAutoFit/>
          </a:bodyPr>
          <a:lstStyle/>
          <a:p>
            <a:pPr algn="ctr"/>
            <a:r>
              <a:rPr lang="en-US" sz="4400" dirty="0" smtClean="0"/>
              <a:t>Since then, he </a:t>
            </a:r>
            <a:r>
              <a:rPr lang="en-US" sz="4400" dirty="0" smtClean="0"/>
              <a:t>again began </a:t>
            </a:r>
            <a:r>
              <a:rPr lang="en-US" sz="4400" dirty="0" smtClean="0"/>
              <a:t>to live there happily.</a:t>
            </a:r>
            <a:endParaRPr lang="en-US" sz="4400" dirty="0"/>
          </a:p>
        </p:txBody>
      </p:sp>
    </p:spTree>
    <p:extLst>
      <p:ext uri="{BB962C8B-B14F-4D97-AF65-F5344CB8AC3E}">
        <p14:creationId xmlns:p14="http://schemas.microsoft.com/office/powerpoint/2010/main" val="4152640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wind"/>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938528"/>
            <a:ext cx="6815669" cy="1448136"/>
          </a:xfrm>
        </p:spPr>
        <p:txBody>
          <a:bodyPr/>
          <a:lstStyle/>
          <a:p>
            <a:r>
              <a:rPr lang="en-US" dirty="0" smtClean="0">
                <a:solidFill>
                  <a:srgbClr val="92D050"/>
                </a:solidFill>
              </a:rPr>
              <a:t>Today’s Lesson</a:t>
            </a:r>
            <a:r>
              <a:rPr lang="en-US" dirty="0" smtClean="0"/>
              <a:t/>
            </a:r>
            <a:br>
              <a:rPr lang="en-US" dirty="0" smtClean="0"/>
            </a:br>
            <a:r>
              <a:rPr lang="en-US" dirty="0" smtClean="0"/>
              <a:t>Completing </a:t>
            </a:r>
            <a:r>
              <a:rPr lang="en-US" dirty="0" smtClean="0"/>
              <a:t>Story</a:t>
            </a:r>
            <a:endParaRPr lang="en-US" dirty="0"/>
          </a:p>
        </p:txBody>
      </p:sp>
      <p:sp>
        <p:nvSpPr>
          <p:cNvPr id="3" name="Subtitle 2"/>
          <p:cNvSpPr>
            <a:spLocks noGrp="1"/>
          </p:cNvSpPr>
          <p:nvPr>
            <p:ph type="subTitle" idx="1"/>
          </p:nvPr>
        </p:nvSpPr>
        <p:spPr>
          <a:xfrm>
            <a:off x="2692398" y="3657597"/>
            <a:ext cx="6815669" cy="713235"/>
          </a:xfrm>
        </p:spPr>
        <p:txBody>
          <a:bodyPr>
            <a:normAutofit/>
          </a:bodyPr>
          <a:lstStyle/>
          <a:p>
            <a:r>
              <a:rPr lang="en-US" sz="4000" dirty="0" smtClean="0">
                <a:solidFill>
                  <a:srgbClr val="FF0000"/>
                </a:solidFill>
              </a:rPr>
              <a:t>Robert Bruce</a:t>
            </a:r>
            <a:endParaRPr lang="en-US" sz="4000" dirty="0">
              <a:solidFill>
                <a:srgbClr val="FF0000"/>
              </a:solidFill>
            </a:endParaRPr>
          </a:p>
        </p:txBody>
      </p:sp>
      <p:sp>
        <p:nvSpPr>
          <p:cNvPr id="5" name="TextBox 4"/>
          <p:cNvSpPr txBox="1"/>
          <p:nvPr/>
        </p:nvSpPr>
        <p:spPr>
          <a:xfrm>
            <a:off x="3418680" y="4667285"/>
            <a:ext cx="5363104" cy="584775"/>
          </a:xfrm>
          <a:prstGeom prst="rect">
            <a:avLst/>
          </a:prstGeom>
          <a:noFill/>
        </p:spPr>
        <p:txBody>
          <a:bodyPr wrap="square" rtlCol="0">
            <a:spAutoFit/>
          </a:bodyPr>
          <a:lstStyle/>
          <a:p>
            <a:r>
              <a:rPr lang="en-US" sz="3200" dirty="0" smtClean="0"/>
              <a:t>For the students of class 6 to 10</a:t>
            </a:r>
            <a:endParaRPr lang="en-US" sz="3200" dirty="0"/>
          </a:p>
        </p:txBody>
      </p:sp>
    </p:spTree>
    <p:extLst>
      <p:ext uri="{BB962C8B-B14F-4D97-AF65-F5344CB8AC3E}">
        <p14:creationId xmlns:p14="http://schemas.microsoft.com/office/powerpoint/2010/main" val="385241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drape"/>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2"/>
                                        </p:tgtEl>
                                        <p:attrNameLst>
                                          <p:attrName>ppt_x</p:attrName>
                                          <p:attrName>ppt_y</p:attrName>
                                        </p:attrNameLst>
                                      </p:cBhvr>
                                    </p:animMotion>
                                    <p:animRot by="1500000">
                                      <p:cBhvr>
                                        <p:cTn id="7" dur="500" fill="hold">
                                          <p:stCondLst>
                                            <p:cond delay="0"/>
                                          </p:stCondLst>
                                        </p:cTn>
                                        <p:tgtEl>
                                          <p:spTgt spid="2"/>
                                        </p:tgtEl>
                                        <p:attrNameLst>
                                          <p:attrName>r</p:attrName>
                                        </p:attrNameLst>
                                      </p:cBhvr>
                                    </p:animRot>
                                    <p:animRot by="-1500000">
                                      <p:cBhvr>
                                        <p:cTn id="8" dur="500" fill="hold">
                                          <p:stCondLst>
                                            <p:cond delay="500"/>
                                          </p:stCondLst>
                                        </p:cTn>
                                        <p:tgtEl>
                                          <p:spTgt spid="2"/>
                                        </p:tgtEl>
                                        <p:attrNameLst>
                                          <p:attrName>r</p:attrName>
                                        </p:attrNameLst>
                                      </p:cBhvr>
                                    </p:animRot>
                                    <p:animRot by="-1500000">
                                      <p:cBhvr>
                                        <p:cTn id="9" dur="500" fill="hold">
                                          <p:stCondLst>
                                            <p:cond delay="1000"/>
                                          </p:stCondLst>
                                        </p:cTn>
                                        <p:tgtEl>
                                          <p:spTgt spid="2"/>
                                        </p:tgtEl>
                                        <p:attrNameLst>
                                          <p:attrName>r</p:attrName>
                                        </p:attrNameLst>
                                      </p:cBhvr>
                                    </p:animRot>
                                    <p:animRot by="1500000">
                                      <p:cBhvr>
                                        <p:cTn id="10" dur="500" fill="hold">
                                          <p:stCondLst>
                                            <p:cond delay="15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3000"/>
                                        <p:tgtEl>
                                          <p:spTgt spid="3">
                                            <p:txEl>
                                              <p:pRg st="0" end="0"/>
                                            </p:txEl>
                                          </p:spTgt>
                                        </p:tgtEl>
                                      </p:cBhvr>
                                    </p:animEffect>
                                    <p:anim calcmode="lin" valueType="num">
                                      <p:cBhvr>
                                        <p:cTn id="15" dur="3000"/>
                                        <p:tgtEl>
                                          <p:spTgt spid="3">
                                            <p:txEl>
                                              <p:pRg st="0" end="0"/>
                                            </p:txEl>
                                          </p:spTgt>
                                        </p:tgtEl>
                                        <p:attrNameLst>
                                          <p:attrName>ppt_x</p:attrName>
                                        </p:attrNameLst>
                                      </p:cBhvr>
                                      <p:tavLst>
                                        <p:tav tm="0">
                                          <p:val>
                                            <p:strVal val="ppt_x"/>
                                          </p:val>
                                        </p:tav>
                                        <p:tav tm="100000">
                                          <p:val>
                                            <p:strVal val="ppt_x"/>
                                          </p:val>
                                        </p:tav>
                                      </p:tavLst>
                                    </p:anim>
                                    <p:anim calcmode="lin" valueType="num">
                                      <p:cBhvr>
                                        <p:cTn id="16" dur="3000"/>
                                        <p:tgtEl>
                                          <p:spTgt spid="3">
                                            <p:txEl>
                                              <p:pRg st="0" end="0"/>
                                            </p:txEl>
                                          </p:spTgt>
                                        </p:tgtEl>
                                        <p:attrNameLst>
                                          <p:attrName>ppt_y</p:attrName>
                                        </p:attrNameLst>
                                      </p:cBhvr>
                                      <p:tavLst>
                                        <p:tav tm="0">
                                          <p:val>
                                            <p:strVal val="ppt_y"/>
                                          </p:val>
                                        </p:tav>
                                        <p:tav tm="100000">
                                          <p:val>
                                            <p:strVal val="ppt_y+.1"/>
                                          </p:val>
                                        </p:tav>
                                      </p:tavLst>
                                    </p:anim>
                                    <p:set>
                                      <p:cBhvr>
                                        <p:cTn id="17" dur="1" fill="hold">
                                          <p:stCondLst>
                                            <p:cond delay="2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3504" y="1732641"/>
            <a:ext cx="10991087" cy="1938992"/>
          </a:xfrm>
          <a:prstGeom prst="rect">
            <a:avLst/>
          </a:prstGeom>
          <a:noFill/>
        </p:spPr>
        <p:txBody>
          <a:bodyPr wrap="square" rtlCol="0">
            <a:spAutoFit/>
          </a:bodyPr>
          <a:lstStyle/>
          <a:p>
            <a:pPr algn="ctr"/>
            <a:r>
              <a:rPr lang="en-US" sz="6000" dirty="0" smtClean="0">
                <a:solidFill>
                  <a:srgbClr val="FF0000"/>
                </a:solidFill>
              </a:rPr>
              <a:t>What did you learn from the story?</a:t>
            </a:r>
          </a:p>
          <a:p>
            <a:pPr algn="ctr"/>
            <a:endParaRPr lang="en-US" sz="6000" dirty="0" smtClean="0">
              <a:solidFill>
                <a:srgbClr val="FF0000"/>
              </a:solidFill>
            </a:endParaRPr>
          </a:p>
        </p:txBody>
      </p:sp>
      <p:sp>
        <p:nvSpPr>
          <p:cNvPr id="3" name="TextBox 2"/>
          <p:cNvSpPr txBox="1"/>
          <p:nvPr/>
        </p:nvSpPr>
        <p:spPr>
          <a:xfrm>
            <a:off x="3108960" y="4059936"/>
            <a:ext cx="6616716" cy="1323439"/>
          </a:xfrm>
          <a:prstGeom prst="rect">
            <a:avLst/>
          </a:prstGeom>
          <a:noFill/>
        </p:spPr>
        <p:txBody>
          <a:bodyPr wrap="square" rtlCol="0" anchor="t">
            <a:spAutoFit/>
          </a:bodyPr>
          <a:lstStyle/>
          <a:p>
            <a:pPr algn="ctr"/>
            <a:r>
              <a:rPr lang="en-US" sz="4000" dirty="0">
                <a:solidFill>
                  <a:srgbClr val="00B0F0"/>
                </a:solidFill>
              </a:rPr>
              <a:t>“Failure is the pillar of success.”</a:t>
            </a:r>
          </a:p>
          <a:p>
            <a:endParaRPr lang="en-US" sz="4000" dirty="0">
              <a:solidFill>
                <a:srgbClr val="00B0F0"/>
              </a:solidFill>
            </a:endParaRPr>
          </a:p>
        </p:txBody>
      </p:sp>
    </p:spTree>
    <p:extLst>
      <p:ext uri="{BB962C8B-B14F-4D97-AF65-F5344CB8AC3E}">
        <p14:creationId xmlns:p14="http://schemas.microsoft.com/office/powerpoint/2010/main" val="30009248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000">
        <p15:prstTrans prst="pageCurlDouble"/>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grpId="0" nodeType="clickEffect">
                                  <p:stCondLst>
                                    <p:cond delay="0"/>
                                  </p:stCondLst>
                                  <p:iterate type="lt">
                                    <p:tmPct val="4000"/>
                                  </p:iterate>
                                  <p:childTnLst>
                                    <p:set>
                                      <p:cBhvr override="childStyle">
                                        <p:cTn id="14" dur="325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8032" y="1991033"/>
            <a:ext cx="7182464" cy="584775"/>
          </a:xfrm>
          <a:prstGeom prst="rect">
            <a:avLst/>
          </a:prstGeom>
          <a:noFill/>
        </p:spPr>
        <p:txBody>
          <a:bodyPr wrap="square" rtlCol="0">
            <a:spAutoFit/>
          </a:bodyPr>
          <a:lstStyle/>
          <a:p>
            <a:r>
              <a:rPr lang="en-US" sz="3200" dirty="0" smtClean="0"/>
              <a:t>Thank you for watching this presentation.  </a:t>
            </a:r>
            <a:endParaRPr lang="en-US" sz="3200" dirty="0"/>
          </a:p>
        </p:txBody>
      </p:sp>
      <p:sp>
        <p:nvSpPr>
          <p:cNvPr id="6" name="TextBox 5"/>
          <p:cNvSpPr txBox="1"/>
          <p:nvPr/>
        </p:nvSpPr>
        <p:spPr>
          <a:xfrm flipH="1">
            <a:off x="4807974" y="4630995"/>
            <a:ext cx="6445045" cy="1200329"/>
          </a:xfrm>
          <a:prstGeom prst="rect">
            <a:avLst/>
          </a:prstGeom>
          <a:noFill/>
        </p:spPr>
        <p:txBody>
          <a:bodyPr wrap="square" rtlCol="0">
            <a:spAutoFit/>
          </a:bodyPr>
          <a:lstStyle/>
          <a:p>
            <a:r>
              <a:rPr lang="en-US" sz="3600" dirty="0" smtClean="0"/>
              <a:t>Please vote this presentation in </a:t>
            </a:r>
            <a:r>
              <a:rPr lang="en-US" sz="3600" dirty="0" err="1" smtClean="0"/>
              <a:t>Shikkhok</a:t>
            </a:r>
            <a:r>
              <a:rPr lang="en-US" sz="3600" dirty="0" smtClean="0"/>
              <a:t> </a:t>
            </a:r>
            <a:r>
              <a:rPr lang="en-US" sz="3600" dirty="0" err="1" smtClean="0"/>
              <a:t>Batayon</a:t>
            </a:r>
            <a:r>
              <a:rPr lang="en-US" sz="3600" dirty="0" smtClean="0"/>
              <a:t>.</a:t>
            </a:r>
            <a:endParaRPr lang="en-US" sz="3600" dirty="0"/>
          </a:p>
        </p:txBody>
      </p:sp>
    </p:spTree>
    <p:extLst>
      <p:ext uri="{BB962C8B-B14F-4D97-AF65-F5344CB8AC3E}">
        <p14:creationId xmlns:p14="http://schemas.microsoft.com/office/powerpoint/2010/main" val="2414028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000">
        <p15:prstTrans prst="pageCurlDouble"/>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2479431"/>
            <a:ext cx="4994031" cy="1323439"/>
          </a:xfrm>
          <a:prstGeom prst="rect">
            <a:avLst/>
          </a:prstGeom>
          <a:noFill/>
        </p:spPr>
        <p:txBody>
          <a:bodyPr wrap="square" rtlCol="0">
            <a:spAutoFit/>
          </a:bodyPr>
          <a:lstStyle/>
          <a:p>
            <a:pPr algn="ctr"/>
            <a:r>
              <a:rPr lang="en-US" sz="8000" dirty="0" smtClean="0"/>
              <a:t>The End</a:t>
            </a:r>
            <a:endParaRPr lang="en-US" sz="8000" dirty="0"/>
          </a:p>
        </p:txBody>
      </p:sp>
    </p:spTree>
    <p:extLst>
      <p:ext uri="{BB962C8B-B14F-4D97-AF65-F5344CB8AC3E}">
        <p14:creationId xmlns:p14="http://schemas.microsoft.com/office/powerpoint/2010/main" val="2637552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3000">
        <p15:prstTrans prst="curtains"/>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3996" y="1974227"/>
            <a:ext cx="6004216" cy="1323439"/>
          </a:xfrm>
          <a:prstGeom prst="rect">
            <a:avLst/>
          </a:prstGeom>
          <a:noFill/>
        </p:spPr>
        <p:txBody>
          <a:bodyPr wrap="square" rtlCol="0">
            <a:spAutoFit/>
          </a:bodyPr>
          <a:lstStyle/>
          <a:p>
            <a:r>
              <a:rPr lang="en-US" sz="4000" dirty="0" smtClean="0"/>
              <a:t>A long time ago, there was a king named Robert Bruce.</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80" y="696445"/>
            <a:ext cx="3862668" cy="5465264"/>
          </a:xfrm>
          <a:prstGeom prst="rect">
            <a:avLst/>
          </a:prstGeom>
        </p:spPr>
      </p:pic>
    </p:spTree>
    <p:extLst>
      <p:ext uri="{BB962C8B-B14F-4D97-AF65-F5344CB8AC3E}">
        <p14:creationId xmlns:p14="http://schemas.microsoft.com/office/powerpoint/2010/main" val="40713893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crush"/>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5" y="793634"/>
            <a:ext cx="9601196" cy="1303867"/>
          </a:xfrm>
        </p:spPr>
        <p:txBody>
          <a:bodyPr/>
          <a:lstStyle/>
          <a:p>
            <a:r>
              <a:rPr lang="en-US" dirty="0" smtClean="0"/>
              <a:t>He was very brave and powerful.</a:t>
            </a:r>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533" y="2097501"/>
            <a:ext cx="5387171" cy="4035179"/>
          </a:xfrm>
        </p:spPr>
      </p:pic>
      <p:sp>
        <p:nvSpPr>
          <p:cNvPr id="5" name="Text Placeholder 4"/>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97600" y="2097501"/>
            <a:ext cx="5384800" cy="4026479"/>
          </a:xfrm>
        </p:spPr>
      </p:pic>
    </p:spTree>
    <p:extLst>
      <p:ext uri="{BB962C8B-B14F-4D97-AF65-F5344CB8AC3E}">
        <p14:creationId xmlns:p14="http://schemas.microsoft.com/office/powerpoint/2010/main" val="2360198567"/>
      </p:ext>
    </p:extLst>
  </p:cSld>
  <p:clrMapOvr>
    <a:masterClrMapping/>
  </p:clrMapOvr>
  <mc:AlternateContent xmlns:mc="http://schemas.openxmlformats.org/markup-compatibility/2006">
    <mc:Choice xmlns:p14="http://schemas.microsoft.com/office/powerpoint/2010/main" Requires="p14">
      <p:transition spd="slow" p14:dur="1200" advTm="3000">
        <p14:prism/>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kingdom was in Scotland.</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4073" y="2518474"/>
            <a:ext cx="5280209" cy="3626831"/>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52882" y="2518474"/>
            <a:ext cx="5257800" cy="3626831"/>
          </a:xfrm>
        </p:spPr>
      </p:pic>
    </p:spTree>
    <p:extLst>
      <p:ext uri="{BB962C8B-B14F-4D97-AF65-F5344CB8AC3E}">
        <p14:creationId xmlns:p14="http://schemas.microsoft.com/office/powerpoint/2010/main" val="4155011063"/>
      </p:ext>
    </p:extLst>
  </p:cSld>
  <p:clrMapOvr>
    <a:masterClrMapping/>
  </p:clrMapOvr>
  <mc:AlternateContent xmlns:mc="http://schemas.openxmlformats.org/markup-compatibility/2006">
    <mc:Choice xmlns:p14="http://schemas.microsoft.com/office/powerpoint/2010/main" Requires="p14">
      <p:transition spd="slow" p14:dur="1600" advTm="3000">
        <p14:gallery dir="l"/>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52" y="593776"/>
            <a:ext cx="5758091" cy="4287940"/>
          </a:xfrm>
          <a:prstGeom prst="rect">
            <a:avLst/>
          </a:prstGeom>
          <a:ln>
            <a:noFill/>
          </a:ln>
          <a:effectLst>
            <a:outerShdw blurRad="50800" dist="38100" dir="18900000" algn="bl" rotWithShape="0">
              <a:prstClr val="black">
                <a:alpha val="40000"/>
              </a:prstClr>
            </a:outerShdw>
          </a:effectLst>
        </p:spPr>
      </p:pic>
      <p:sp>
        <p:nvSpPr>
          <p:cNvPr id="4" name="TextBox 3"/>
          <p:cNvSpPr txBox="1"/>
          <p:nvPr/>
        </p:nvSpPr>
        <p:spPr>
          <a:xfrm>
            <a:off x="3362632" y="5397910"/>
            <a:ext cx="5574891" cy="769441"/>
          </a:xfrm>
          <a:prstGeom prst="rect">
            <a:avLst/>
          </a:prstGeom>
          <a:noFill/>
        </p:spPr>
        <p:txBody>
          <a:bodyPr wrap="square" rtlCol="0">
            <a:spAutoFit/>
          </a:bodyPr>
          <a:lstStyle/>
          <a:p>
            <a:pPr algn="ctr"/>
            <a:r>
              <a:rPr lang="en-US" sz="4400" dirty="0" smtClean="0"/>
              <a:t>He had a nice palace.</a:t>
            </a:r>
            <a:endParaRPr lang="en-US" sz="4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814" y="471948"/>
            <a:ext cx="5256782" cy="4616246"/>
          </a:xfrm>
          <a:prstGeom prst="rect">
            <a:avLst/>
          </a:prstGeom>
        </p:spPr>
      </p:pic>
    </p:spTree>
    <p:extLst>
      <p:ext uri="{BB962C8B-B14F-4D97-AF65-F5344CB8AC3E}">
        <p14:creationId xmlns:p14="http://schemas.microsoft.com/office/powerpoint/2010/main" val="37007279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000">
        <p15:prstTrans prst="fallOver"/>
        <p:sndAc>
          <p:stSnd>
            <p:snd r:embed="rId2" name="drumroll.wav"/>
          </p:stSnd>
        </p:sndAc>
      </p:transition>
    </mc:Choice>
    <mc:Fallback>
      <p:transition spd="slow" advTm="3000">
        <p:fade/>
        <p:sndAc>
          <p:stSnd>
            <p:snd r:embed="rId2" name="drumroll.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4400" dirty="0" smtClean="0"/>
              <a:t>He lived there in peace.</a:t>
            </a:r>
            <a:endParaRPr lang="en-US" sz="44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2481" y="2760134"/>
            <a:ext cx="5388423" cy="335827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3978" y="545726"/>
            <a:ext cx="5320834" cy="5734303"/>
          </a:xfrm>
          <a:prstGeom prst="rect">
            <a:avLst/>
          </a:prstGeom>
        </p:spPr>
      </p:pic>
    </p:spTree>
    <p:extLst>
      <p:ext uri="{BB962C8B-B14F-4D97-AF65-F5344CB8AC3E}">
        <p14:creationId xmlns:p14="http://schemas.microsoft.com/office/powerpoint/2010/main" val="3404796088"/>
      </p:ext>
    </p:extLst>
  </p:cSld>
  <p:clrMapOvr>
    <a:masterClrMapping/>
  </p:clrMapOvr>
  <p:transition spd="slow" advTm="3000">
    <p:wipe/>
    <p:sndAc>
      <p:stSnd>
        <p:snd r:embed="rId2" name="drumroll.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254" y="767431"/>
            <a:ext cx="10203424" cy="1009610"/>
          </a:xfrm>
        </p:spPr>
        <p:txBody>
          <a:bodyPr anchor="t">
            <a:normAutofit/>
          </a:bodyPr>
          <a:lstStyle/>
          <a:p>
            <a:r>
              <a:rPr lang="en-US" sz="5400" dirty="0" smtClean="0"/>
              <a:t>All lived happily</a:t>
            </a:r>
            <a:r>
              <a:rPr lang="en-US" sz="5400" dirty="0" smtClean="0"/>
              <a:t>.</a:t>
            </a:r>
            <a:endParaRPr lang="en-US" sz="54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5758" y="2225615"/>
            <a:ext cx="5389208" cy="3960033"/>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2041" y="2225615"/>
            <a:ext cx="5245194" cy="3975341"/>
          </a:xfrm>
          <a:prstGeom prst="rect">
            <a:avLst/>
          </a:prstGeom>
        </p:spPr>
      </p:pic>
    </p:spTree>
    <p:extLst>
      <p:ext uri="{BB962C8B-B14F-4D97-AF65-F5344CB8AC3E}">
        <p14:creationId xmlns:p14="http://schemas.microsoft.com/office/powerpoint/2010/main" val="1574073635"/>
      </p:ext>
    </p:extLst>
  </p:cSld>
  <p:clrMapOvr>
    <a:masterClrMapping/>
  </p:clrMapOvr>
  <p:transition spd="slow" advTm="3000">
    <p:wheel spokes="1"/>
    <p:sndAc>
      <p:stSnd>
        <p:snd r:embed="rId2" name="drumroll.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279</TotalTime>
  <Words>350</Words>
  <Application>Microsoft Office PowerPoint</Application>
  <PresentationFormat>Widescreen</PresentationFormat>
  <Paragraphs>48</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Garamond</vt:lpstr>
      <vt:lpstr>Organic</vt:lpstr>
      <vt:lpstr>PowerPoint Presentation</vt:lpstr>
      <vt:lpstr>PowerPoint Presentation</vt:lpstr>
      <vt:lpstr>Today’s Lesson Completing Story</vt:lpstr>
      <vt:lpstr>PowerPoint Presentation</vt:lpstr>
      <vt:lpstr>He was very brave and powerful.</vt:lpstr>
      <vt:lpstr>His kingdom was in Scotland.</vt:lpstr>
      <vt:lpstr>PowerPoint Presentation</vt:lpstr>
      <vt:lpstr>He lived there in peace.</vt:lpstr>
      <vt:lpstr>All lived happily.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RINTU</dc:creator>
  <cp:lastModifiedBy>RINTU</cp:lastModifiedBy>
  <cp:revision>53</cp:revision>
  <dcterms:created xsi:type="dcterms:W3CDTF">2016-06-23T03:08:36Z</dcterms:created>
  <dcterms:modified xsi:type="dcterms:W3CDTF">2016-06-23T09:37:06Z</dcterms:modified>
</cp:coreProperties>
</file>